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311" r:id="rId5"/>
    <p:sldId id="318" r:id="rId6"/>
    <p:sldId id="330" r:id="rId7"/>
    <p:sldId id="352" r:id="rId8"/>
    <p:sldId id="353" r:id="rId9"/>
    <p:sldId id="354" r:id="rId10"/>
    <p:sldId id="355" r:id="rId11"/>
  </p:sldIdLst>
  <p:sldSz cx="9144000" cy="6858000" type="screen4x3"/>
  <p:notesSz cx="6950075" cy="92360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Lucida Sans Unicode"/>
        <a:ea typeface="Lucida Sans Unicode"/>
        <a:cs typeface="Lucida Sans Unicode"/>
        <a:sym typeface="Lucida Sans Unicod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Weiske" initials="TW" lastIdx="1" clrIdx="0">
    <p:extLst>
      <p:ext uri="{19B8F6BF-5375-455C-9EA6-DF929625EA0E}">
        <p15:presenceInfo xmlns:p15="http://schemas.microsoft.com/office/powerpoint/2012/main" userId="S::tweiske@archchicago.org::6f70f01e-bafa-4cdf-9af5-d3c06ddcd3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FB7CC-A8BE-4069-9B0E-2B7F85FD0A6B}" v="44" dt="2021-09-21T19:35:13.64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8EC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EDCC"/>
          </a:solidFill>
        </a:fill>
      </a:tcStyle>
    </a:wholeTbl>
    <a:band2H>
      <a:tcTxStyle/>
      <a:tcStyle>
        <a:tcBdr/>
        <a:fill>
          <a:solidFill>
            <a:srgbClr val="FEF6E7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8EC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532" autoAdjust="0"/>
  </p:normalViewPr>
  <p:slideViewPr>
    <p:cSldViewPr snapToGrid="0">
      <p:cViewPr varScale="1">
        <p:scale>
          <a:sx n="84" d="100"/>
          <a:sy n="84" d="100"/>
        </p:scale>
        <p:origin x="23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26677" y="4387136"/>
            <a:ext cx="5096722" cy="4156234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9"/>
          <p:cNvSpPr/>
          <p:nvPr/>
        </p:nvSpPr>
        <p:spPr>
          <a:xfrm>
            <a:off x="-3" y="4657797"/>
            <a:ext cx="915109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304F"/>
              </a:gs>
              <a:gs pos="55000">
                <a:srgbClr val="4B6DA1"/>
              </a:gs>
              <a:gs pos="100000">
                <a:srgbClr val="00304F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685800" y="1719072"/>
            <a:ext cx="7772400" cy="1829761"/>
          </a:xfrm>
          <a:prstGeom prst="rect">
            <a:avLst/>
          </a:prstGeom>
        </p:spPr>
        <p:txBody>
          <a:bodyPr/>
          <a:lstStyle>
            <a:lvl1pPr>
              <a:lnSpc>
                <a:spcPts val="43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3810000"/>
            <a:ext cx="7772400" cy="2514600"/>
          </a:xfrm>
          <a:prstGeom prst="rect">
            <a:avLst/>
          </a:prstGeom>
        </p:spPr>
        <p:txBody>
          <a:bodyPr/>
          <a:lstStyle>
            <a:lvl1pPr marR="64007">
              <a:defRPr>
                <a:solidFill>
                  <a:srgbClr val="FFFFFF"/>
                </a:solidFill>
              </a:defRPr>
            </a:lvl1pPr>
            <a:lvl2pPr marL="0" marR="64007" indent="457200">
              <a:buSzTx/>
              <a:buNone/>
              <a:defRPr>
                <a:solidFill>
                  <a:srgbClr val="FFFFFF"/>
                </a:solidFill>
              </a:defRPr>
            </a:lvl2pPr>
            <a:lvl3pPr marL="0" marR="64007" indent="914400">
              <a:buSzTx/>
              <a:buNone/>
              <a:defRPr>
                <a:solidFill>
                  <a:srgbClr val="FFFFFF"/>
                </a:solidFill>
              </a:defRPr>
            </a:lvl3pPr>
            <a:lvl4pPr marL="0" marR="64007" indent="1371600">
              <a:buSzTx/>
              <a:buNone/>
              <a:defRPr>
                <a:solidFill>
                  <a:srgbClr val="FFFFFF"/>
                </a:solidFill>
              </a:defRPr>
            </a:lvl4pPr>
            <a:lvl5pPr marL="0" marR="64007" indent="1828800"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02919"/>
            <a:ext cx="4572000" cy="627084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5410200"/>
            <a:ext cx="3959353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defRPr sz="2400">
                <a:solidFill>
                  <a:srgbClr val="FFFFFF"/>
                </a:solidFill>
              </a:defRPr>
            </a:lvl1pPr>
            <a:lvl2pPr marL="0" indent="0"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228600"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457200"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685800"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00600" y="5410200"/>
            <a:ext cx="3959353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9425" y="1830388"/>
            <a:ext cx="8229600" cy="80831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6492875"/>
            <a:ext cx="231278" cy="214701"/>
          </a:xfrm>
          <a:prstGeom prst="rect">
            <a:avLst/>
          </a:prstGeom>
        </p:spPr>
        <p:txBody>
          <a:bodyPr lIns="45719" tIns="45719" rIns="45719" bIns="4571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4742" y="6419088"/>
            <a:ext cx="2286001" cy="31354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traight Connector 3"/>
          <p:cNvSpPr/>
          <p:nvPr/>
        </p:nvSpPr>
        <p:spPr>
          <a:xfrm>
            <a:off x="0" y="6291071"/>
            <a:ext cx="9144000" cy="1"/>
          </a:xfrm>
          <a:prstGeom prst="line">
            <a:avLst/>
          </a:prstGeom>
          <a:ln w="6350">
            <a:solidFill>
              <a:schemeClr val="accent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traight Connector 18"/>
          <p:cNvSpPr/>
          <p:nvPr/>
        </p:nvSpPr>
        <p:spPr>
          <a:xfrm>
            <a:off x="0" y="1371600"/>
            <a:ext cx="9144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Rectangle 9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486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6963" y="6510528"/>
            <a:ext cx="139837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804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228600" marR="0" indent="-22860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457200" marR="0" indent="-22860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685800" marR="0" indent="-22860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914400" marR="0" indent="-22860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651000" marR="0" indent="-279400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◾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1914525" marR="0" indent="-314325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◾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143125" marR="0" indent="-314325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◾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2371725" marR="0" indent="-314325" algn="l" defTabSz="914400" latinLnBrk="0">
        <a:lnSpc>
          <a:spcPts val="2500"/>
        </a:lnSpc>
        <a:spcBef>
          <a:spcPts val="900"/>
        </a:spcBef>
        <a:spcAft>
          <a:spcPts val="0"/>
        </a:spcAft>
        <a:buClrTx/>
        <a:buSzPct val="100000"/>
        <a:buFontTx/>
        <a:buChar char="◾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1A0057-D314-4C2C-A8B2-55A676D6A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These initial scenarios intend to put on the table as many creative possibilities to best use buildings for making disciples, building communities, and inspiring witness.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These are initial scenarios. Your Grouping Feedback &amp; Discernment Team may develop / consider additional scenarios it believes are viable and merit discussion.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Between meetings, pray with the scenarios and process both your emotions and logical reactions.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F15953-5474-4A1F-849C-B5712842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457200"/>
            <a:ext cx="6858000" cy="8046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Notes for clarification and consideration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B8EE97BB-9BB0-4E3C-92E4-8D8909F4DD3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99603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1A0057-D314-4C2C-A8B2-55A676D6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63386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 any scenario with two or more parishes uniting, one of the churches must be designated the parish church where the sacramental records for the parish would be kept.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When multiple churches would continue to host a regular schedule of Mass(es), which church would be designated the parish church is generally not noted in these initial scenarios. Commentary on that issue can be included in your feedback.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When parishes unite, the assets of each parish uniting together become assets of the united parish.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Please note the scenarios do not propose changes to any of the schools. Some scenarios may require discussion about school governance / relationship to parish, but no changes are proposed to school structures nor programs.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F15953-5474-4A1F-849C-B5712842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6262577" cy="8046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Notes for clarification and consideration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00FFE205-F435-4813-A731-917503610B39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958558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DB4F93-1D29-488F-865E-6E688B9D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470776"/>
            <a:ext cx="4924425" cy="5272923"/>
          </a:xfrm>
          <a:prstGeom prst="rect">
            <a:avLst/>
          </a:prstGeom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79" name="Lemont Grouping…"/>
          <p:cNvSpPr txBox="1"/>
          <p:nvPr/>
        </p:nvSpPr>
        <p:spPr>
          <a:xfrm>
            <a:off x="38235" y="251791"/>
            <a:ext cx="11150330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Evanston</a:t>
            </a:r>
          </a:p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Current 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C4038-682D-4548-BD93-D9210050E384}"/>
              </a:ext>
            </a:extLst>
          </p:cNvPr>
          <p:cNvSpPr txBox="1"/>
          <p:nvPr/>
        </p:nvSpPr>
        <p:spPr>
          <a:xfrm>
            <a:off x="2079319" y="3982998"/>
            <a:ext cx="1111373" cy="64632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Joan of Arc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536FB-5DA1-4BEA-AD61-063D63A93ABE}"/>
              </a:ext>
            </a:extLst>
          </p:cNvPr>
          <p:cNvSpPr txBox="1"/>
          <p:nvPr/>
        </p:nvSpPr>
        <p:spPr>
          <a:xfrm>
            <a:off x="4205600" y="5426588"/>
            <a:ext cx="1392217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Nicholas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8CBD9D-D0E9-439E-AE76-5A6C0B836C1A}"/>
              </a:ext>
            </a:extLst>
          </p:cNvPr>
          <p:cNvSpPr txBox="1"/>
          <p:nvPr/>
        </p:nvSpPr>
        <p:spPr>
          <a:xfrm>
            <a:off x="3565569" y="2105346"/>
            <a:ext cx="1593781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72B026-BE31-4F05-8F36-480C079FC92B}"/>
              </a:ext>
            </a:extLst>
          </p:cNvPr>
          <p:cNvSpPr txBox="1"/>
          <p:nvPr/>
        </p:nvSpPr>
        <p:spPr>
          <a:xfrm>
            <a:off x="4362460" y="4398822"/>
            <a:ext cx="1111373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Mary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1E3565-A8DC-4112-8497-BF67AC49C62A}"/>
              </a:ext>
            </a:extLst>
          </p:cNvPr>
          <p:cNvSpPr txBox="1"/>
          <p:nvPr/>
        </p:nvSpPr>
        <p:spPr>
          <a:xfrm>
            <a:off x="5088647" y="3173056"/>
            <a:ext cx="792646" cy="64632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Center</a:t>
            </a:r>
          </a:p>
        </p:txBody>
      </p:sp>
    </p:spTree>
    <p:extLst>
      <p:ext uri="{BB962C8B-B14F-4D97-AF65-F5344CB8AC3E}">
        <p14:creationId xmlns:p14="http://schemas.microsoft.com/office/powerpoint/2010/main" val="2309558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DB4F93-1D29-488F-865E-6E688B9D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732" y="1470776"/>
            <a:ext cx="4924425" cy="5272923"/>
          </a:xfrm>
          <a:prstGeom prst="rect">
            <a:avLst/>
          </a:prstGeom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79" name="Lemont Grouping…"/>
          <p:cNvSpPr txBox="1"/>
          <p:nvPr/>
        </p:nvSpPr>
        <p:spPr>
          <a:xfrm>
            <a:off x="38235" y="498012"/>
            <a:ext cx="864856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Scenario 1: </a:t>
            </a:r>
            <a:r>
              <a:rPr lang="en-US" dirty="0" err="1"/>
              <a:t>Sheil</a:t>
            </a:r>
            <a:r>
              <a:rPr lang="en-US" dirty="0"/>
              <a:t> + 2 parishes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536FB-5DA1-4BEA-AD61-063D63A93ABE}"/>
              </a:ext>
            </a:extLst>
          </p:cNvPr>
          <p:cNvSpPr txBox="1"/>
          <p:nvPr/>
        </p:nvSpPr>
        <p:spPr>
          <a:xfrm>
            <a:off x="5047932" y="5529053"/>
            <a:ext cx="1392217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Nicholas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8CBD9D-D0E9-439E-AE76-5A6C0B836C1A}"/>
              </a:ext>
            </a:extLst>
          </p:cNvPr>
          <p:cNvSpPr txBox="1"/>
          <p:nvPr/>
        </p:nvSpPr>
        <p:spPr>
          <a:xfrm>
            <a:off x="4547956" y="3014298"/>
            <a:ext cx="1593781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 + St. Joan of Arc + St. Mary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1E3565-A8DC-4112-8497-BF67AC49C62A}"/>
              </a:ext>
            </a:extLst>
          </p:cNvPr>
          <p:cNvSpPr txBox="1"/>
          <p:nvPr/>
        </p:nvSpPr>
        <p:spPr>
          <a:xfrm>
            <a:off x="7479395" y="3158361"/>
            <a:ext cx="1540601" cy="1200327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Center remains separate entity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AB6430-EFCF-4079-8530-EBE8C8B0250C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831245" y="3158361"/>
            <a:ext cx="648150" cy="600164"/>
          </a:xfrm>
          <a:prstGeom prst="straightConnector1">
            <a:avLst/>
          </a:prstGeom>
          <a:noFill/>
          <a:ln w="54999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47B2F5-09AB-49C3-9539-B6102A0697D4}"/>
              </a:ext>
            </a:extLst>
          </p:cNvPr>
          <p:cNvCxnSpPr>
            <a:cxnSpLocks/>
          </p:cNvCxnSpPr>
          <p:nvPr/>
        </p:nvCxnSpPr>
        <p:spPr>
          <a:xfrm>
            <a:off x="4572906" y="4916909"/>
            <a:ext cx="20758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A63910-BE36-4FE7-8F0D-0F252405658B}"/>
              </a:ext>
            </a:extLst>
          </p:cNvPr>
          <p:cNvCxnSpPr>
            <a:cxnSpLocks/>
          </p:cNvCxnSpPr>
          <p:nvPr/>
        </p:nvCxnSpPr>
        <p:spPr>
          <a:xfrm>
            <a:off x="4572906" y="4916909"/>
            <a:ext cx="0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1568BE-2286-4BC4-9DED-125375DEBB97}"/>
              </a:ext>
            </a:extLst>
          </p:cNvPr>
          <p:cNvCxnSpPr>
            <a:cxnSpLocks/>
          </p:cNvCxnSpPr>
          <p:nvPr/>
        </p:nvCxnSpPr>
        <p:spPr>
          <a:xfrm>
            <a:off x="4572906" y="6510528"/>
            <a:ext cx="23422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490DEF-7D6D-4094-9E4A-6B4CEF08E911}"/>
              </a:ext>
            </a:extLst>
          </p:cNvPr>
          <p:cNvCxnSpPr>
            <a:cxnSpLocks/>
          </p:cNvCxnSpPr>
          <p:nvPr/>
        </p:nvCxnSpPr>
        <p:spPr>
          <a:xfrm>
            <a:off x="6648774" y="4916909"/>
            <a:ext cx="297179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3EC75C-865C-4A44-AEC2-5FF595928F51}"/>
              </a:ext>
            </a:extLst>
          </p:cNvPr>
          <p:cNvCxnSpPr>
            <a:cxnSpLocks/>
          </p:cNvCxnSpPr>
          <p:nvPr/>
        </p:nvCxnSpPr>
        <p:spPr>
          <a:xfrm flipV="1">
            <a:off x="2806707" y="2627581"/>
            <a:ext cx="0" cy="228932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0FF3FC-45B6-4B4C-9254-3D0387918C6B}"/>
              </a:ext>
            </a:extLst>
          </p:cNvPr>
          <p:cNvCxnSpPr>
            <a:cxnSpLocks/>
          </p:cNvCxnSpPr>
          <p:nvPr/>
        </p:nvCxnSpPr>
        <p:spPr>
          <a:xfrm>
            <a:off x="2793732" y="4916909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376F03-E8A4-47F6-8ED4-27B260420271}"/>
              </a:ext>
            </a:extLst>
          </p:cNvPr>
          <p:cNvCxnSpPr>
            <a:cxnSpLocks/>
          </p:cNvCxnSpPr>
          <p:nvPr/>
        </p:nvCxnSpPr>
        <p:spPr>
          <a:xfrm>
            <a:off x="6915174" y="6169689"/>
            <a:ext cx="802983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FE9DC2-EC0D-44A7-A6BC-B61397D4EF1E}"/>
              </a:ext>
            </a:extLst>
          </p:cNvPr>
          <p:cNvCxnSpPr>
            <a:cxnSpLocks/>
          </p:cNvCxnSpPr>
          <p:nvPr/>
        </p:nvCxnSpPr>
        <p:spPr>
          <a:xfrm>
            <a:off x="2793732" y="2641860"/>
            <a:ext cx="305930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A68DF8-21A2-4DF5-A91D-D615EBD3B96A}"/>
              </a:ext>
            </a:extLst>
          </p:cNvPr>
          <p:cNvCxnSpPr>
            <a:cxnSpLocks/>
          </p:cNvCxnSpPr>
          <p:nvPr/>
        </p:nvCxnSpPr>
        <p:spPr>
          <a:xfrm flipV="1">
            <a:off x="3103752" y="1976808"/>
            <a:ext cx="3037985" cy="3554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FBEF373-6EC7-45B4-B6EC-EDCFE1F040FE}"/>
              </a:ext>
            </a:extLst>
          </p:cNvPr>
          <p:cNvCxnSpPr>
            <a:cxnSpLocks/>
          </p:cNvCxnSpPr>
          <p:nvPr/>
        </p:nvCxnSpPr>
        <p:spPr>
          <a:xfrm>
            <a:off x="3099662" y="1976808"/>
            <a:ext cx="0" cy="66505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E38CB5-F365-4E76-A0ED-E7AC27486DBE}"/>
              </a:ext>
            </a:extLst>
          </p:cNvPr>
          <p:cNvCxnSpPr>
            <a:cxnSpLocks/>
          </p:cNvCxnSpPr>
          <p:nvPr/>
        </p:nvCxnSpPr>
        <p:spPr>
          <a:xfrm flipH="1" flipV="1">
            <a:off x="7175716" y="3905573"/>
            <a:ext cx="542441" cy="226411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892F20B-6B16-44B7-AE76-09ECA3AFB0FB}"/>
              </a:ext>
            </a:extLst>
          </p:cNvPr>
          <p:cNvCxnSpPr>
            <a:cxnSpLocks/>
          </p:cNvCxnSpPr>
          <p:nvPr/>
        </p:nvCxnSpPr>
        <p:spPr>
          <a:xfrm flipV="1">
            <a:off x="7208175" y="3130658"/>
            <a:ext cx="238761" cy="87762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B4E6EE-95EA-4D65-984F-BD8198AFE659}"/>
              </a:ext>
            </a:extLst>
          </p:cNvPr>
          <p:cNvCxnSpPr>
            <a:cxnSpLocks/>
          </p:cNvCxnSpPr>
          <p:nvPr/>
        </p:nvCxnSpPr>
        <p:spPr>
          <a:xfrm flipH="1" flipV="1">
            <a:off x="6798786" y="1692813"/>
            <a:ext cx="648150" cy="146564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EBEF5B-AF1B-4BA4-836A-EA75DD273AF9}"/>
              </a:ext>
            </a:extLst>
          </p:cNvPr>
          <p:cNvCxnSpPr>
            <a:cxnSpLocks/>
          </p:cNvCxnSpPr>
          <p:nvPr/>
        </p:nvCxnSpPr>
        <p:spPr>
          <a:xfrm flipV="1">
            <a:off x="6051204" y="1722612"/>
            <a:ext cx="772554" cy="289745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0474B89-CB7C-483C-A83D-C19D2080AA8B}"/>
              </a:ext>
            </a:extLst>
          </p:cNvPr>
          <p:cNvSpPr txBox="1"/>
          <p:nvPr/>
        </p:nvSpPr>
        <p:spPr>
          <a:xfrm>
            <a:off x="158621" y="1757409"/>
            <a:ext cx="2466016" cy="4154982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 + St. Joan of Arc + St. Mary configuration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cenarios: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Continue using all 3 sites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2 sites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Unite all Masses at 1 site</a:t>
            </a:r>
          </a:p>
        </p:txBody>
      </p:sp>
    </p:spTree>
    <p:extLst>
      <p:ext uri="{BB962C8B-B14F-4D97-AF65-F5344CB8AC3E}">
        <p14:creationId xmlns:p14="http://schemas.microsoft.com/office/powerpoint/2010/main" val="1747299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DB4F93-1D29-488F-865E-6E688B9D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732" y="1470776"/>
            <a:ext cx="4924425" cy="5272923"/>
          </a:xfrm>
          <a:prstGeom prst="rect">
            <a:avLst/>
          </a:prstGeom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79" name="Lemont Grouping…"/>
          <p:cNvSpPr txBox="1"/>
          <p:nvPr/>
        </p:nvSpPr>
        <p:spPr>
          <a:xfrm>
            <a:off x="38235" y="498012"/>
            <a:ext cx="864856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Scenario 2: </a:t>
            </a:r>
            <a:r>
              <a:rPr lang="en-US" dirty="0" err="1"/>
              <a:t>Sheil</a:t>
            </a:r>
            <a:r>
              <a:rPr lang="en-US" dirty="0"/>
              <a:t> + 2 parishes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536FB-5DA1-4BEA-AD61-063D63A93ABE}"/>
              </a:ext>
            </a:extLst>
          </p:cNvPr>
          <p:cNvSpPr txBox="1"/>
          <p:nvPr/>
        </p:nvSpPr>
        <p:spPr>
          <a:xfrm>
            <a:off x="5047932" y="5467061"/>
            <a:ext cx="1646864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Mary +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Nicholas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2 sites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1E3565-A8DC-4112-8497-BF67AC49C62A}"/>
              </a:ext>
            </a:extLst>
          </p:cNvPr>
          <p:cNvSpPr txBox="1"/>
          <p:nvPr/>
        </p:nvSpPr>
        <p:spPr>
          <a:xfrm>
            <a:off x="7550925" y="1670909"/>
            <a:ext cx="1540601" cy="1200327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Center remains separate entity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AB6430-EFCF-4079-8530-EBE8C8B0250C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694797" y="2271073"/>
            <a:ext cx="856128" cy="797693"/>
          </a:xfrm>
          <a:prstGeom prst="straightConnector1">
            <a:avLst/>
          </a:prstGeom>
          <a:noFill/>
          <a:ln w="54999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47B2F5-09AB-49C3-9539-B6102A0697D4}"/>
              </a:ext>
            </a:extLst>
          </p:cNvPr>
          <p:cNvCxnSpPr>
            <a:cxnSpLocks/>
          </p:cNvCxnSpPr>
          <p:nvPr/>
        </p:nvCxnSpPr>
        <p:spPr>
          <a:xfrm flipV="1">
            <a:off x="4572906" y="3569471"/>
            <a:ext cx="49838" cy="134743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A63910-BE36-4FE7-8F0D-0F252405658B}"/>
              </a:ext>
            </a:extLst>
          </p:cNvPr>
          <p:cNvCxnSpPr>
            <a:cxnSpLocks/>
          </p:cNvCxnSpPr>
          <p:nvPr/>
        </p:nvCxnSpPr>
        <p:spPr>
          <a:xfrm>
            <a:off x="4572906" y="4916909"/>
            <a:ext cx="0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1568BE-2286-4BC4-9DED-125375DEBB97}"/>
              </a:ext>
            </a:extLst>
          </p:cNvPr>
          <p:cNvCxnSpPr>
            <a:cxnSpLocks/>
          </p:cNvCxnSpPr>
          <p:nvPr/>
        </p:nvCxnSpPr>
        <p:spPr>
          <a:xfrm>
            <a:off x="4572906" y="6510528"/>
            <a:ext cx="23422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490DEF-7D6D-4094-9E4A-6B4CEF08E911}"/>
              </a:ext>
            </a:extLst>
          </p:cNvPr>
          <p:cNvCxnSpPr>
            <a:cxnSpLocks/>
          </p:cNvCxnSpPr>
          <p:nvPr/>
        </p:nvCxnSpPr>
        <p:spPr>
          <a:xfrm>
            <a:off x="6896856" y="6169689"/>
            <a:ext cx="49097" cy="34083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3EC75C-865C-4A44-AEC2-5FF595928F51}"/>
              </a:ext>
            </a:extLst>
          </p:cNvPr>
          <p:cNvCxnSpPr>
            <a:cxnSpLocks/>
          </p:cNvCxnSpPr>
          <p:nvPr/>
        </p:nvCxnSpPr>
        <p:spPr>
          <a:xfrm flipV="1">
            <a:off x="2806707" y="2627581"/>
            <a:ext cx="0" cy="228932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0FF3FC-45B6-4B4C-9254-3D0387918C6B}"/>
              </a:ext>
            </a:extLst>
          </p:cNvPr>
          <p:cNvCxnSpPr>
            <a:cxnSpLocks/>
          </p:cNvCxnSpPr>
          <p:nvPr/>
        </p:nvCxnSpPr>
        <p:spPr>
          <a:xfrm>
            <a:off x="2793732" y="4916909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376F03-E8A4-47F6-8ED4-27B260420271}"/>
              </a:ext>
            </a:extLst>
          </p:cNvPr>
          <p:cNvCxnSpPr>
            <a:cxnSpLocks/>
          </p:cNvCxnSpPr>
          <p:nvPr/>
        </p:nvCxnSpPr>
        <p:spPr>
          <a:xfrm>
            <a:off x="6915174" y="6169689"/>
            <a:ext cx="802983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FE9DC2-EC0D-44A7-A6BC-B61397D4EF1E}"/>
              </a:ext>
            </a:extLst>
          </p:cNvPr>
          <p:cNvCxnSpPr>
            <a:cxnSpLocks/>
          </p:cNvCxnSpPr>
          <p:nvPr/>
        </p:nvCxnSpPr>
        <p:spPr>
          <a:xfrm>
            <a:off x="2793732" y="2641860"/>
            <a:ext cx="305930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A68DF8-21A2-4DF5-A91D-D615EBD3B96A}"/>
              </a:ext>
            </a:extLst>
          </p:cNvPr>
          <p:cNvCxnSpPr>
            <a:cxnSpLocks/>
          </p:cNvCxnSpPr>
          <p:nvPr/>
        </p:nvCxnSpPr>
        <p:spPr>
          <a:xfrm flipV="1">
            <a:off x="3103752" y="1976808"/>
            <a:ext cx="3037985" cy="3554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FBEF373-6EC7-45B4-B6EC-EDCFE1F040FE}"/>
              </a:ext>
            </a:extLst>
          </p:cNvPr>
          <p:cNvCxnSpPr>
            <a:cxnSpLocks/>
          </p:cNvCxnSpPr>
          <p:nvPr/>
        </p:nvCxnSpPr>
        <p:spPr>
          <a:xfrm>
            <a:off x="3099662" y="1976808"/>
            <a:ext cx="0" cy="66505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E38CB5-F365-4E76-A0ED-E7AC27486DBE}"/>
              </a:ext>
            </a:extLst>
          </p:cNvPr>
          <p:cNvCxnSpPr>
            <a:cxnSpLocks/>
          </p:cNvCxnSpPr>
          <p:nvPr/>
        </p:nvCxnSpPr>
        <p:spPr>
          <a:xfrm flipH="1" flipV="1">
            <a:off x="7175716" y="3905573"/>
            <a:ext cx="542441" cy="226411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892F20B-6B16-44B7-AE76-09ECA3AFB0FB}"/>
              </a:ext>
            </a:extLst>
          </p:cNvPr>
          <p:cNvCxnSpPr>
            <a:cxnSpLocks/>
          </p:cNvCxnSpPr>
          <p:nvPr/>
        </p:nvCxnSpPr>
        <p:spPr>
          <a:xfrm flipV="1">
            <a:off x="7208175" y="3130658"/>
            <a:ext cx="238761" cy="87762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B4E6EE-95EA-4D65-984F-BD8198AFE659}"/>
              </a:ext>
            </a:extLst>
          </p:cNvPr>
          <p:cNvCxnSpPr>
            <a:cxnSpLocks/>
          </p:cNvCxnSpPr>
          <p:nvPr/>
        </p:nvCxnSpPr>
        <p:spPr>
          <a:xfrm flipH="1" flipV="1">
            <a:off x="6798786" y="1692813"/>
            <a:ext cx="648150" cy="146564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EBEF5B-AF1B-4BA4-836A-EA75DD273AF9}"/>
              </a:ext>
            </a:extLst>
          </p:cNvPr>
          <p:cNvCxnSpPr>
            <a:cxnSpLocks/>
          </p:cNvCxnSpPr>
          <p:nvPr/>
        </p:nvCxnSpPr>
        <p:spPr>
          <a:xfrm flipV="1">
            <a:off x="6051204" y="1722612"/>
            <a:ext cx="772554" cy="289745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02A97A-2B01-454C-A5EB-BCCA9F21CDD2}"/>
              </a:ext>
            </a:extLst>
          </p:cNvPr>
          <p:cNvCxnSpPr>
            <a:cxnSpLocks/>
          </p:cNvCxnSpPr>
          <p:nvPr/>
        </p:nvCxnSpPr>
        <p:spPr>
          <a:xfrm>
            <a:off x="4622744" y="3569471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0E5EFF7-8758-444A-8A45-D2B25BD83C92}"/>
              </a:ext>
            </a:extLst>
          </p:cNvPr>
          <p:cNvCxnSpPr>
            <a:cxnSpLocks/>
          </p:cNvCxnSpPr>
          <p:nvPr/>
        </p:nvCxnSpPr>
        <p:spPr>
          <a:xfrm>
            <a:off x="5907987" y="3220353"/>
            <a:ext cx="14195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4DC9AE-1329-4E37-9E55-B514766D853D}"/>
              </a:ext>
            </a:extLst>
          </p:cNvPr>
          <p:cNvCxnSpPr>
            <a:cxnSpLocks/>
          </p:cNvCxnSpPr>
          <p:nvPr/>
        </p:nvCxnSpPr>
        <p:spPr>
          <a:xfrm>
            <a:off x="5851664" y="3191537"/>
            <a:ext cx="361646" cy="37508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845F386-F527-4217-8B79-47D9D85444C4}"/>
              </a:ext>
            </a:extLst>
          </p:cNvPr>
          <p:cNvSpPr txBox="1"/>
          <p:nvPr/>
        </p:nvSpPr>
        <p:spPr>
          <a:xfrm>
            <a:off x="3597396" y="2328021"/>
            <a:ext cx="1779168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 + St. Joan of Arc: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sites or 1 site.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197184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DB4F93-1D29-488F-865E-6E688B9D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47" y="1470776"/>
            <a:ext cx="4924425" cy="5272923"/>
          </a:xfrm>
          <a:prstGeom prst="rect">
            <a:avLst/>
          </a:prstGeom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79" name="Lemont Grouping…"/>
          <p:cNvSpPr txBox="1"/>
          <p:nvPr/>
        </p:nvSpPr>
        <p:spPr>
          <a:xfrm>
            <a:off x="38235" y="251791"/>
            <a:ext cx="864856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Scenario 3: 3 parishes, connecting </a:t>
            </a:r>
            <a:r>
              <a:rPr lang="en-US" dirty="0" err="1"/>
              <a:t>Sheil</a:t>
            </a:r>
            <a:r>
              <a:rPr lang="en-US" dirty="0"/>
              <a:t> campus ministry with parish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536FB-5DA1-4BEA-AD61-063D63A93ABE}"/>
              </a:ext>
            </a:extLst>
          </p:cNvPr>
          <p:cNvSpPr txBox="1"/>
          <p:nvPr/>
        </p:nvSpPr>
        <p:spPr>
          <a:xfrm>
            <a:off x="3079647" y="5529053"/>
            <a:ext cx="1392217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Nicholas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8CBD9D-D0E9-439E-AE76-5A6C0B836C1A}"/>
              </a:ext>
            </a:extLst>
          </p:cNvPr>
          <p:cNvSpPr txBox="1"/>
          <p:nvPr/>
        </p:nvSpPr>
        <p:spPr>
          <a:xfrm>
            <a:off x="1629111" y="2328021"/>
            <a:ext cx="1779168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 + St. Joan of Arc: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sites or 1 site.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47B2F5-09AB-49C3-9539-B6102A0697D4}"/>
              </a:ext>
            </a:extLst>
          </p:cNvPr>
          <p:cNvCxnSpPr>
            <a:cxnSpLocks/>
          </p:cNvCxnSpPr>
          <p:nvPr/>
        </p:nvCxnSpPr>
        <p:spPr>
          <a:xfrm>
            <a:off x="2604621" y="4916909"/>
            <a:ext cx="20758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A63910-BE36-4FE7-8F0D-0F252405658B}"/>
              </a:ext>
            </a:extLst>
          </p:cNvPr>
          <p:cNvCxnSpPr>
            <a:cxnSpLocks/>
          </p:cNvCxnSpPr>
          <p:nvPr/>
        </p:nvCxnSpPr>
        <p:spPr>
          <a:xfrm>
            <a:off x="2604621" y="4916909"/>
            <a:ext cx="0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1568BE-2286-4BC4-9DED-125375DEBB97}"/>
              </a:ext>
            </a:extLst>
          </p:cNvPr>
          <p:cNvCxnSpPr>
            <a:cxnSpLocks/>
          </p:cNvCxnSpPr>
          <p:nvPr/>
        </p:nvCxnSpPr>
        <p:spPr>
          <a:xfrm>
            <a:off x="2604621" y="6510528"/>
            <a:ext cx="23422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490DEF-7D6D-4094-9E4A-6B4CEF08E911}"/>
              </a:ext>
            </a:extLst>
          </p:cNvPr>
          <p:cNvCxnSpPr>
            <a:cxnSpLocks/>
          </p:cNvCxnSpPr>
          <p:nvPr/>
        </p:nvCxnSpPr>
        <p:spPr>
          <a:xfrm>
            <a:off x="4680489" y="4916909"/>
            <a:ext cx="297179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3EC75C-865C-4A44-AEC2-5FF595928F51}"/>
              </a:ext>
            </a:extLst>
          </p:cNvPr>
          <p:cNvCxnSpPr>
            <a:cxnSpLocks/>
          </p:cNvCxnSpPr>
          <p:nvPr/>
        </p:nvCxnSpPr>
        <p:spPr>
          <a:xfrm flipV="1">
            <a:off x="838422" y="2627581"/>
            <a:ext cx="0" cy="228932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0FF3FC-45B6-4B4C-9254-3D0387918C6B}"/>
              </a:ext>
            </a:extLst>
          </p:cNvPr>
          <p:cNvCxnSpPr>
            <a:cxnSpLocks/>
          </p:cNvCxnSpPr>
          <p:nvPr/>
        </p:nvCxnSpPr>
        <p:spPr>
          <a:xfrm>
            <a:off x="825447" y="4916909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376F03-E8A4-47F6-8ED4-27B260420271}"/>
              </a:ext>
            </a:extLst>
          </p:cNvPr>
          <p:cNvCxnSpPr>
            <a:cxnSpLocks/>
          </p:cNvCxnSpPr>
          <p:nvPr/>
        </p:nvCxnSpPr>
        <p:spPr>
          <a:xfrm>
            <a:off x="4946889" y="6169689"/>
            <a:ext cx="802983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FE9DC2-EC0D-44A7-A6BC-B61397D4EF1E}"/>
              </a:ext>
            </a:extLst>
          </p:cNvPr>
          <p:cNvCxnSpPr>
            <a:cxnSpLocks/>
          </p:cNvCxnSpPr>
          <p:nvPr/>
        </p:nvCxnSpPr>
        <p:spPr>
          <a:xfrm>
            <a:off x="825447" y="2641860"/>
            <a:ext cx="305930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A68DF8-21A2-4DF5-A91D-D615EBD3B96A}"/>
              </a:ext>
            </a:extLst>
          </p:cNvPr>
          <p:cNvCxnSpPr>
            <a:cxnSpLocks/>
          </p:cNvCxnSpPr>
          <p:nvPr/>
        </p:nvCxnSpPr>
        <p:spPr>
          <a:xfrm flipV="1">
            <a:off x="1135467" y="1976808"/>
            <a:ext cx="3037985" cy="3554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FBEF373-6EC7-45B4-B6EC-EDCFE1F040FE}"/>
              </a:ext>
            </a:extLst>
          </p:cNvPr>
          <p:cNvCxnSpPr>
            <a:cxnSpLocks/>
          </p:cNvCxnSpPr>
          <p:nvPr/>
        </p:nvCxnSpPr>
        <p:spPr>
          <a:xfrm>
            <a:off x="1131377" y="1976808"/>
            <a:ext cx="0" cy="66505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E38CB5-F365-4E76-A0ED-E7AC27486DBE}"/>
              </a:ext>
            </a:extLst>
          </p:cNvPr>
          <p:cNvCxnSpPr>
            <a:cxnSpLocks/>
          </p:cNvCxnSpPr>
          <p:nvPr/>
        </p:nvCxnSpPr>
        <p:spPr>
          <a:xfrm flipH="1" flipV="1">
            <a:off x="5207431" y="3905573"/>
            <a:ext cx="542441" cy="226411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892F20B-6B16-44B7-AE76-09ECA3AFB0FB}"/>
              </a:ext>
            </a:extLst>
          </p:cNvPr>
          <p:cNvCxnSpPr>
            <a:cxnSpLocks/>
          </p:cNvCxnSpPr>
          <p:nvPr/>
        </p:nvCxnSpPr>
        <p:spPr>
          <a:xfrm flipV="1">
            <a:off x="5193570" y="3102782"/>
            <a:ext cx="238761" cy="87762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B4E6EE-95EA-4D65-984F-BD8198AFE659}"/>
              </a:ext>
            </a:extLst>
          </p:cNvPr>
          <p:cNvCxnSpPr>
            <a:cxnSpLocks/>
          </p:cNvCxnSpPr>
          <p:nvPr/>
        </p:nvCxnSpPr>
        <p:spPr>
          <a:xfrm flipH="1" flipV="1">
            <a:off x="4830501" y="1692813"/>
            <a:ext cx="648150" cy="146564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EBEF5B-AF1B-4BA4-836A-EA75DD273AF9}"/>
              </a:ext>
            </a:extLst>
          </p:cNvPr>
          <p:cNvCxnSpPr>
            <a:cxnSpLocks/>
          </p:cNvCxnSpPr>
          <p:nvPr/>
        </p:nvCxnSpPr>
        <p:spPr>
          <a:xfrm flipV="1">
            <a:off x="4082919" y="1722612"/>
            <a:ext cx="772554" cy="289745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D71FF8-C675-423F-BE52-6793B0928E3D}"/>
              </a:ext>
            </a:extLst>
          </p:cNvPr>
          <p:cNvCxnSpPr>
            <a:cxnSpLocks/>
          </p:cNvCxnSpPr>
          <p:nvPr/>
        </p:nvCxnSpPr>
        <p:spPr>
          <a:xfrm flipV="1">
            <a:off x="2604621" y="3569471"/>
            <a:ext cx="49838" cy="134743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8BF16A5-7D92-4C71-A6C6-AC585DFCE032}"/>
              </a:ext>
            </a:extLst>
          </p:cNvPr>
          <p:cNvCxnSpPr>
            <a:cxnSpLocks/>
          </p:cNvCxnSpPr>
          <p:nvPr/>
        </p:nvCxnSpPr>
        <p:spPr>
          <a:xfrm>
            <a:off x="2654459" y="3569471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A4075F-F003-4131-8387-F131B87769DB}"/>
              </a:ext>
            </a:extLst>
          </p:cNvPr>
          <p:cNvCxnSpPr>
            <a:cxnSpLocks/>
          </p:cNvCxnSpPr>
          <p:nvPr/>
        </p:nvCxnSpPr>
        <p:spPr>
          <a:xfrm>
            <a:off x="3939702" y="3220353"/>
            <a:ext cx="740787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E6CE08-3C32-484E-8300-351F6CDA1BE8}"/>
              </a:ext>
            </a:extLst>
          </p:cNvPr>
          <p:cNvCxnSpPr>
            <a:cxnSpLocks/>
          </p:cNvCxnSpPr>
          <p:nvPr/>
        </p:nvCxnSpPr>
        <p:spPr>
          <a:xfrm>
            <a:off x="3883379" y="3191537"/>
            <a:ext cx="361646" cy="37508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A5EF22-D836-44F5-935A-31CF904ABF0A}"/>
              </a:ext>
            </a:extLst>
          </p:cNvPr>
          <p:cNvSpPr txBox="1"/>
          <p:nvPr/>
        </p:nvSpPr>
        <p:spPr>
          <a:xfrm>
            <a:off x="4451253" y="3323291"/>
            <a:ext cx="278584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Mary + </a:t>
            </a: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Center unite with two locations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9C54DB-B50D-4BD8-AA03-216A9D9CF27A}"/>
              </a:ext>
            </a:extLst>
          </p:cNvPr>
          <p:cNvSpPr txBox="1"/>
          <p:nvPr/>
        </p:nvSpPr>
        <p:spPr>
          <a:xfrm>
            <a:off x="5900953" y="4090887"/>
            <a:ext cx="2961807" cy="2246767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</a:t>
            </a: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+ </a:t>
            </a: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priest staffing: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priest leader with dual roles (Pastor + </a:t>
            </a:r>
            <a:r>
              <a:rPr lang="en-US" sz="20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</a:t>
            </a: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Director)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2 priests (Pastor and </a:t>
            </a: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Director)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CF112A8-73D4-4948-9B6B-243DAF8C9945}"/>
              </a:ext>
            </a:extLst>
          </p:cNvPr>
          <p:cNvCxnSpPr>
            <a:cxnSpLocks/>
          </p:cNvCxnSpPr>
          <p:nvPr/>
        </p:nvCxnSpPr>
        <p:spPr>
          <a:xfrm>
            <a:off x="4576495" y="2768319"/>
            <a:ext cx="740787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AF01B6E-8131-4576-882E-2E38F1173242}"/>
              </a:ext>
            </a:extLst>
          </p:cNvPr>
          <p:cNvCxnSpPr>
            <a:cxnSpLocks/>
          </p:cNvCxnSpPr>
          <p:nvPr/>
        </p:nvCxnSpPr>
        <p:spPr>
          <a:xfrm>
            <a:off x="4572000" y="2768319"/>
            <a:ext cx="4495" cy="42321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25034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DB4F93-1D29-488F-865E-6E688B9D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732" y="1470776"/>
            <a:ext cx="4924425" cy="5272923"/>
          </a:xfrm>
          <a:prstGeom prst="rect">
            <a:avLst/>
          </a:prstGeom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9799" y="6510528"/>
            <a:ext cx="127001" cy="12700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79" name="Lemont Grouping…"/>
          <p:cNvSpPr txBox="1"/>
          <p:nvPr/>
        </p:nvSpPr>
        <p:spPr>
          <a:xfrm>
            <a:off x="38235" y="251791"/>
            <a:ext cx="8648565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00">
              <a:defRPr sz="32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Scenario 4: 3 parishes, connecting </a:t>
            </a:r>
            <a:r>
              <a:rPr lang="en-US" dirty="0" err="1"/>
              <a:t>Sheil</a:t>
            </a:r>
            <a:r>
              <a:rPr lang="en-US" dirty="0"/>
              <a:t> campus ministry with parish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6536FB-5DA1-4BEA-AD61-063D63A93ABE}"/>
              </a:ext>
            </a:extLst>
          </p:cNvPr>
          <p:cNvSpPr txBox="1"/>
          <p:nvPr/>
        </p:nvSpPr>
        <p:spPr>
          <a:xfrm>
            <a:off x="5047932" y="5529053"/>
            <a:ext cx="1392217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Nicholas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8CBD9D-D0E9-439E-AE76-5A6C0B836C1A}"/>
              </a:ext>
            </a:extLst>
          </p:cNvPr>
          <p:cNvSpPr txBox="1"/>
          <p:nvPr/>
        </p:nvSpPr>
        <p:spPr>
          <a:xfrm>
            <a:off x="4382090" y="3865896"/>
            <a:ext cx="1665820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Joan of Arc + St. Mary.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sites or 1 site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Lucida Sans Unicode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47B2F5-09AB-49C3-9539-B6102A0697D4}"/>
              </a:ext>
            </a:extLst>
          </p:cNvPr>
          <p:cNvCxnSpPr>
            <a:cxnSpLocks/>
          </p:cNvCxnSpPr>
          <p:nvPr/>
        </p:nvCxnSpPr>
        <p:spPr>
          <a:xfrm>
            <a:off x="4572906" y="4916909"/>
            <a:ext cx="20758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A63910-BE36-4FE7-8F0D-0F252405658B}"/>
              </a:ext>
            </a:extLst>
          </p:cNvPr>
          <p:cNvCxnSpPr>
            <a:cxnSpLocks/>
          </p:cNvCxnSpPr>
          <p:nvPr/>
        </p:nvCxnSpPr>
        <p:spPr>
          <a:xfrm>
            <a:off x="4572906" y="4916909"/>
            <a:ext cx="0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1568BE-2286-4BC4-9DED-125375DEBB97}"/>
              </a:ext>
            </a:extLst>
          </p:cNvPr>
          <p:cNvCxnSpPr>
            <a:cxnSpLocks/>
          </p:cNvCxnSpPr>
          <p:nvPr/>
        </p:nvCxnSpPr>
        <p:spPr>
          <a:xfrm>
            <a:off x="4572906" y="6510528"/>
            <a:ext cx="2342268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490DEF-7D6D-4094-9E4A-6B4CEF08E911}"/>
              </a:ext>
            </a:extLst>
          </p:cNvPr>
          <p:cNvCxnSpPr>
            <a:cxnSpLocks/>
          </p:cNvCxnSpPr>
          <p:nvPr/>
        </p:nvCxnSpPr>
        <p:spPr>
          <a:xfrm>
            <a:off x="6648774" y="4916909"/>
            <a:ext cx="297179" cy="159361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3EC75C-865C-4A44-AEC2-5FF595928F51}"/>
              </a:ext>
            </a:extLst>
          </p:cNvPr>
          <p:cNvCxnSpPr>
            <a:cxnSpLocks/>
          </p:cNvCxnSpPr>
          <p:nvPr/>
        </p:nvCxnSpPr>
        <p:spPr>
          <a:xfrm flipV="1">
            <a:off x="2806707" y="2627581"/>
            <a:ext cx="0" cy="228932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0FF3FC-45B6-4B4C-9254-3D0387918C6B}"/>
              </a:ext>
            </a:extLst>
          </p:cNvPr>
          <p:cNvCxnSpPr>
            <a:cxnSpLocks/>
          </p:cNvCxnSpPr>
          <p:nvPr/>
        </p:nvCxnSpPr>
        <p:spPr>
          <a:xfrm>
            <a:off x="2793732" y="4916909"/>
            <a:ext cx="1779174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376F03-E8A4-47F6-8ED4-27B260420271}"/>
              </a:ext>
            </a:extLst>
          </p:cNvPr>
          <p:cNvCxnSpPr>
            <a:cxnSpLocks/>
          </p:cNvCxnSpPr>
          <p:nvPr/>
        </p:nvCxnSpPr>
        <p:spPr>
          <a:xfrm>
            <a:off x="6915174" y="6169689"/>
            <a:ext cx="802983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4FE9DC2-EC0D-44A7-A6BC-B61397D4EF1E}"/>
              </a:ext>
            </a:extLst>
          </p:cNvPr>
          <p:cNvCxnSpPr>
            <a:cxnSpLocks/>
          </p:cNvCxnSpPr>
          <p:nvPr/>
        </p:nvCxnSpPr>
        <p:spPr>
          <a:xfrm>
            <a:off x="2793732" y="2641860"/>
            <a:ext cx="305930" cy="0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A68DF8-21A2-4DF5-A91D-D615EBD3B96A}"/>
              </a:ext>
            </a:extLst>
          </p:cNvPr>
          <p:cNvCxnSpPr>
            <a:cxnSpLocks/>
          </p:cNvCxnSpPr>
          <p:nvPr/>
        </p:nvCxnSpPr>
        <p:spPr>
          <a:xfrm flipV="1">
            <a:off x="3103752" y="1976808"/>
            <a:ext cx="3037985" cy="35549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FBEF373-6EC7-45B4-B6EC-EDCFE1F040FE}"/>
              </a:ext>
            </a:extLst>
          </p:cNvPr>
          <p:cNvCxnSpPr>
            <a:cxnSpLocks/>
          </p:cNvCxnSpPr>
          <p:nvPr/>
        </p:nvCxnSpPr>
        <p:spPr>
          <a:xfrm>
            <a:off x="3099662" y="1976808"/>
            <a:ext cx="0" cy="66505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E38CB5-F365-4E76-A0ED-E7AC27486DBE}"/>
              </a:ext>
            </a:extLst>
          </p:cNvPr>
          <p:cNvCxnSpPr>
            <a:cxnSpLocks/>
          </p:cNvCxnSpPr>
          <p:nvPr/>
        </p:nvCxnSpPr>
        <p:spPr>
          <a:xfrm flipH="1" flipV="1">
            <a:off x="7175716" y="3905573"/>
            <a:ext cx="542441" cy="226411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892F20B-6B16-44B7-AE76-09ECA3AFB0FB}"/>
              </a:ext>
            </a:extLst>
          </p:cNvPr>
          <p:cNvCxnSpPr>
            <a:cxnSpLocks/>
          </p:cNvCxnSpPr>
          <p:nvPr/>
        </p:nvCxnSpPr>
        <p:spPr>
          <a:xfrm flipV="1">
            <a:off x="7208175" y="3130658"/>
            <a:ext cx="238761" cy="877627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B4E6EE-95EA-4D65-984F-BD8198AFE659}"/>
              </a:ext>
            </a:extLst>
          </p:cNvPr>
          <p:cNvCxnSpPr>
            <a:cxnSpLocks/>
          </p:cNvCxnSpPr>
          <p:nvPr/>
        </p:nvCxnSpPr>
        <p:spPr>
          <a:xfrm flipH="1" flipV="1">
            <a:off x="6798786" y="1692813"/>
            <a:ext cx="648150" cy="146564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EBEF5B-AF1B-4BA4-836A-EA75DD273AF9}"/>
              </a:ext>
            </a:extLst>
          </p:cNvPr>
          <p:cNvCxnSpPr>
            <a:cxnSpLocks/>
          </p:cNvCxnSpPr>
          <p:nvPr/>
        </p:nvCxnSpPr>
        <p:spPr>
          <a:xfrm flipV="1">
            <a:off x="6051204" y="1722612"/>
            <a:ext cx="772554" cy="289745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192C0FC-D24A-4CC5-8B7D-5EDE72328898}"/>
              </a:ext>
            </a:extLst>
          </p:cNvPr>
          <p:cNvCxnSpPr>
            <a:cxnSpLocks/>
          </p:cNvCxnSpPr>
          <p:nvPr/>
        </p:nvCxnSpPr>
        <p:spPr>
          <a:xfrm>
            <a:off x="4622744" y="3569471"/>
            <a:ext cx="1488155" cy="956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0AE28C3-61E6-4470-967D-EFC7D2AC8D47}"/>
              </a:ext>
            </a:extLst>
          </p:cNvPr>
          <p:cNvCxnSpPr>
            <a:cxnSpLocks/>
          </p:cNvCxnSpPr>
          <p:nvPr/>
        </p:nvCxnSpPr>
        <p:spPr>
          <a:xfrm>
            <a:off x="3476454" y="3261965"/>
            <a:ext cx="786910" cy="956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644DEC-7E4A-4AAD-BEBC-CD0F1109B32A}"/>
              </a:ext>
            </a:extLst>
          </p:cNvPr>
          <p:cNvCxnSpPr>
            <a:cxnSpLocks/>
          </p:cNvCxnSpPr>
          <p:nvPr/>
        </p:nvCxnSpPr>
        <p:spPr>
          <a:xfrm>
            <a:off x="4230796" y="3185369"/>
            <a:ext cx="391948" cy="38410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9A53E6F-DE36-4B72-8B94-23A57207CE1E}"/>
              </a:ext>
            </a:extLst>
          </p:cNvPr>
          <p:cNvCxnSpPr>
            <a:cxnSpLocks/>
          </p:cNvCxnSpPr>
          <p:nvPr/>
        </p:nvCxnSpPr>
        <p:spPr>
          <a:xfrm flipH="1" flipV="1">
            <a:off x="3420150" y="2636683"/>
            <a:ext cx="9511" cy="62528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87AC21-1D26-4E2E-B294-191B3372720F}"/>
              </a:ext>
            </a:extLst>
          </p:cNvPr>
          <p:cNvCxnSpPr>
            <a:cxnSpLocks/>
          </p:cNvCxnSpPr>
          <p:nvPr/>
        </p:nvCxnSpPr>
        <p:spPr>
          <a:xfrm flipH="1">
            <a:off x="3086597" y="2627581"/>
            <a:ext cx="296868" cy="9102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9A4ABD-1E06-4A81-B2E9-66D22EE1DAD8}"/>
              </a:ext>
            </a:extLst>
          </p:cNvPr>
          <p:cNvCxnSpPr>
            <a:cxnSpLocks/>
          </p:cNvCxnSpPr>
          <p:nvPr/>
        </p:nvCxnSpPr>
        <p:spPr>
          <a:xfrm flipV="1">
            <a:off x="6015092" y="3231854"/>
            <a:ext cx="1377177" cy="30111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999A5B5-70D8-4BA8-A2C0-BD11049F5E85}"/>
              </a:ext>
            </a:extLst>
          </p:cNvPr>
          <p:cNvCxnSpPr>
            <a:cxnSpLocks/>
          </p:cNvCxnSpPr>
          <p:nvPr/>
        </p:nvCxnSpPr>
        <p:spPr>
          <a:xfrm>
            <a:off x="6015092" y="3261965"/>
            <a:ext cx="141307" cy="339418"/>
          </a:xfrm>
          <a:prstGeom prst="line">
            <a:avLst/>
          </a:prstGeom>
          <a:noFill/>
          <a:ln w="54999" cap="flat">
            <a:solidFill>
              <a:schemeClr val="accent1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60902BD-C820-4B39-9EA8-DDF15F442354}"/>
              </a:ext>
            </a:extLst>
          </p:cNvPr>
          <p:cNvSpPr txBox="1"/>
          <p:nvPr/>
        </p:nvSpPr>
        <p:spPr>
          <a:xfrm>
            <a:off x="3176212" y="2170468"/>
            <a:ext cx="2372610" cy="92332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Athanasius +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Center unite with two locations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8979204-E5A6-44BB-AFBC-0674FDE65CAB}"/>
              </a:ext>
            </a:extLst>
          </p:cNvPr>
          <p:cNvSpPr txBox="1"/>
          <p:nvPr/>
        </p:nvSpPr>
        <p:spPr>
          <a:xfrm>
            <a:off x="127887" y="1869455"/>
            <a:ext cx="2314726" cy="203132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St. A’s +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priest staffing: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priest leader with dual roles (Pastor + </a:t>
            </a:r>
            <a:r>
              <a:rPr lang="en-US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Director)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2 priests (Pastor and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Sheil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Lucida Sans Unicode"/>
              </a:rPr>
              <a:t> Director)</a:t>
            </a:r>
          </a:p>
        </p:txBody>
      </p:sp>
    </p:spTree>
    <p:extLst>
      <p:ext uri="{BB962C8B-B14F-4D97-AF65-F5344CB8AC3E}">
        <p14:creationId xmlns:p14="http://schemas.microsoft.com/office/powerpoint/2010/main" val="3705663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4D80"/>
      </a:accent1>
      <a:accent2>
        <a:srgbClr val="D71920"/>
      </a:accent2>
      <a:accent3>
        <a:srgbClr val="FACD31"/>
      </a:accent3>
      <a:accent4>
        <a:srgbClr val="808285"/>
      </a:accent4>
      <a:accent5>
        <a:srgbClr val="B1B3B6"/>
      </a:accent5>
      <a:accent6>
        <a:srgbClr val="002B48"/>
      </a:accent6>
      <a:hlink>
        <a:srgbClr val="0000FF"/>
      </a:hlink>
      <a:folHlink>
        <a:srgbClr val="FF00FF"/>
      </a:folHlink>
    </a:clrScheme>
    <a:fontScheme name="Concours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4D80"/>
      </a:accent1>
      <a:accent2>
        <a:srgbClr val="D71920"/>
      </a:accent2>
      <a:accent3>
        <a:srgbClr val="FACD31"/>
      </a:accent3>
      <a:accent4>
        <a:srgbClr val="808285"/>
      </a:accent4>
      <a:accent5>
        <a:srgbClr val="B1B3B6"/>
      </a:accent5>
      <a:accent6>
        <a:srgbClr val="002B48"/>
      </a:accent6>
      <a:hlink>
        <a:srgbClr val="0000FF"/>
      </a:hlink>
      <a:folHlink>
        <a:srgbClr val="FF00FF"/>
      </a:folHlink>
    </a:clrScheme>
    <a:fontScheme name="Concours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B7AB41D3B7E0438F1731675470065D" ma:contentTypeVersion="15" ma:contentTypeDescription="Create a new document." ma:contentTypeScope="" ma:versionID="b8a27187b468c56097e6b4d256731820">
  <xsd:schema xmlns:xsd="http://www.w3.org/2001/XMLSchema" xmlns:xs="http://www.w3.org/2001/XMLSchema" xmlns:p="http://schemas.microsoft.com/office/2006/metadata/properties" xmlns:ns1="http://schemas.microsoft.com/sharepoint/v3" xmlns:ns3="371bf2da-eda6-4057-9d03-6411b467310c" xmlns:ns4="f33eed22-9181-4e97-8b1c-ab8e88ea20e1" targetNamespace="http://schemas.microsoft.com/office/2006/metadata/properties" ma:root="true" ma:fieldsID="ace22cdfe264d7fecca30bf21caa131e" ns1:_="" ns3:_="" ns4:_="">
    <xsd:import namespace="http://schemas.microsoft.com/sharepoint/v3"/>
    <xsd:import namespace="371bf2da-eda6-4057-9d03-6411b467310c"/>
    <xsd:import namespace="f33eed22-9181-4e97-8b1c-ab8e88ea20e1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bf2da-eda6-4057-9d03-6411b4673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3eed22-9181-4e97-8b1c-ab8e88ea20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4BF3BF-8599-4B7A-9B86-00771CC5D9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BD8953-851F-4335-89E3-B8662C07D56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63D3733-4B6E-4CCE-AAFA-A37063483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1bf2da-eda6-4057-9d03-6411b467310c"/>
    <ds:schemaRef ds:uri="f33eed22-9181-4e97-8b1c-ab8e88ea2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467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Sans Unicode</vt:lpstr>
      <vt:lpstr>Concourse</vt:lpstr>
      <vt:lpstr>Notes for clarification and consideration</vt:lpstr>
      <vt:lpstr>Notes for clarification and consideration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Scenarios</dc:title>
  <cp:lastModifiedBy>James Andrew Holzhauer-Chuckas, ObSB</cp:lastModifiedBy>
  <cp:revision>13</cp:revision>
  <cp:lastPrinted>2020-09-10T16:59:45Z</cp:lastPrinted>
  <dcterms:modified xsi:type="dcterms:W3CDTF">2021-10-15T19:32:02Z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0x010100F0B7AB41D3B7E0438F1731675470065D</vt:lpwstr>
  </property>
</Properties>
</file>